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7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070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60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911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00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07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809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5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49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062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52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64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1722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14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9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14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064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458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42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118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057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24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90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Object Detection and Proximity Alert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development of a smart object detection system, combining state-of-the-art computer vision technology with a proximity alert system, powered by the YOLOv8 model.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467112"/>
            <a:ext cx="21661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244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and Future Opportunities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2959179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accuracy of object detection can be affected by environmental factors like lighting and weather.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977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Further research in areas like sensor fusion and deep learning can enhance the system's capabilities.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1957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Potential Impact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has the potential to revolutionize industries, from security and transportation to manufacturing.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88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Object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Basics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detection is a core computer vision task that identifies and locates objects within images or videos.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310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detection plays a crucial role in autonomous vehicles, robotics, security surveillance, and medical image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the YOLOv8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20897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YOLOv8's Strengths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YOLOv8 is a cutting-edge object detection model known for its speed, accuracy, and versatility.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20897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Enhanced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significantly outperforms its predecessors in terms of both detection speed and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98729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Ease of Use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YOLOv8 is designed with a user-friendly interface and extensive documentation, making it accessible to developers.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3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Detection and Proximity Alert System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0182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Systems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1906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security by detecting unauthorized intrusions or suspicious activities and triggering alerts.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0182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2864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Autonomous Navigation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7339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vehicles or robots to perceive and navigate their surroundings safely.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1113"/>
            <a:ext cx="2992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Industrial Automation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industrial processes by detecting and tracking objects on production lines.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1611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Addressing Challenges in Object Detection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Overlap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methods struggle with overlapping objects, leading to inaccurate detections.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250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Performance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Achieving real-time detection with high accuracy poses significant challenges.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need for dynamic and context-aware alerts based on proximity and other factors.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Implementing the Object Detection Algorithm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31531" y="2645569"/>
            <a:ext cx="1141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310526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Data Acquisition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Gathering and preparing a dataset of images for training the object detection model.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87239" y="4489013"/>
            <a:ext cx="2027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0008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Model Training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the YOLOv8 model on the prepared dataset to achieve high detection accuracy.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4861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31029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3: Model Evaluation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Evaluating the trained model's performance using a separate validation dataset.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52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973" y="3360301"/>
            <a:ext cx="12418695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Details: YOLOv8 Setup and Integration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73" y="4331494"/>
            <a:ext cx="4386739" cy="8399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880" y="5486400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880" y="5940504"/>
            <a:ext cx="3966924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Configure the YOLOv8 model and its parameters, including the desired object classes and detection thresholds.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12" y="4331494"/>
            <a:ext cx="4386858" cy="8399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619" y="5486400"/>
            <a:ext cx="262949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Distance Calculation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619" y="5940504"/>
            <a:ext cx="3967043" cy="1343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object coordinates and camera parameters to calculate the distance between the detected objects and the camera.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569" y="4331494"/>
            <a:ext cx="4386858" cy="8399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477" y="5486400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Alarm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477" y="5940504"/>
            <a:ext cx="3967043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an alarm system that triggers when a detected object crosses a predefined proximity threshold.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8" y="877133"/>
            <a:ext cx="5036225" cy="64752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6717" y="496610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Outputs: Object Detection and Alarm Triggers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116717" y="1982272"/>
            <a:ext cx="7883366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650" dirty="0"/>
          </a:p>
        </p:txBody>
      </p:sp>
      <p:sp>
        <p:nvSpPr>
          <p:cNvPr id="6" name="Text 2"/>
          <p:cNvSpPr/>
          <p:nvPr/>
        </p:nvSpPr>
        <p:spPr>
          <a:xfrm>
            <a:off x="8932783" y="2801541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Bounding Boxes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16717" y="3190875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 detected objects with bounding boxes, indicating their location in the image.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116717" y="4109204"/>
            <a:ext cx="7883366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650" dirty="0"/>
          </a:p>
        </p:txBody>
      </p:sp>
      <p:sp>
        <p:nvSpPr>
          <p:cNvPr id="9" name="Text 5"/>
          <p:cNvSpPr/>
          <p:nvPr/>
        </p:nvSpPr>
        <p:spPr>
          <a:xfrm>
            <a:off x="8932783" y="4928473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Distance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116717" y="5317808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the calculated distance between the detected object and the camera.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116717" y="6236137"/>
            <a:ext cx="7883366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650" dirty="0"/>
          </a:p>
        </p:txBody>
      </p:sp>
      <p:sp>
        <p:nvSpPr>
          <p:cNvPr id="12" name="Text 8"/>
          <p:cNvSpPr/>
          <p:nvPr/>
        </p:nvSpPr>
        <p:spPr>
          <a:xfrm>
            <a:off x="8932783" y="7055406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Alarm Trigger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116717" y="7444740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an alarm notification when the object crosses the proximity threshold.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978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Use Cases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Surveillance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public spaces, identify potential threats, and enhance overall safety.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3267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Autonomous Navigation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vehicles to perceive their surroundings, avoid obstacles, and navigate safely.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992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Industrial Automation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production efficiency by detecting and tracking objects on assembly lines.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545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Prata</vt:lpstr>
      <vt:lpstr>Calibri Light</vt:lpstr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Ishika Sapkal</cp:lastModifiedBy>
  <cp:revision>3</cp:revision>
  <dcterms:created xsi:type="dcterms:W3CDTF">2024-11-29T20:22:25Z</dcterms:created>
  <dcterms:modified xsi:type="dcterms:W3CDTF">2024-11-29T20:26:34Z</dcterms:modified>
</cp:coreProperties>
</file>